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Barlow SemiCondensed Heavy" charset="1" panose="00000A06000000000000"/>
      <p:regular r:id="rId21"/>
    </p:embeddedFont>
    <p:embeddedFont>
      <p:font typeface="Montserrat Ultra-Bold" charset="1" panose="000009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10210966"/>
          </a:xfrm>
          <a:custGeom>
            <a:avLst/>
            <a:gdLst/>
            <a:ahLst/>
            <a:cxnLst/>
            <a:rect r="r" b="b" t="t" l="l"/>
            <a:pathLst>
              <a:path h="10210966" w="18294651">
                <a:moveTo>
                  <a:pt x="0" y="0"/>
                </a:moveTo>
                <a:lnTo>
                  <a:pt x="18294651" y="0"/>
                </a:lnTo>
                <a:lnTo>
                  <a:pt x="18294651" y="10210966"/>
                </a:lnTo>
                <a:lnTo>
                  <a:pt x="0" y="1021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577283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23922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36107"/>
          </a:xfrm>
          <a:custGeom>
            <a:avLst/>
            <a:gdLst/>
            <a:ahLst/>
            <a:cxnLst/>
            <a:rect r="r" b="b" t="t" l="l"/>
            <a:pathLst>
              <a:path h="9936107" w="18294651">
                <a:moveTo>
                  <a:pt x="0" y="0"/>
                </a:moveTo>
                <a:lnTo>
                  <a:pt x="18294651" y="0"/>
                </a:lnTo>
                <a:lnTo>
                  <a:pt x="18294651" y="9936107"/>
                </a:lnTo>
                <a:lnTo>
                  <a:pt x="0" y="99361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76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36107"/>
          </a:xfrm>
          <a:custGeom>
            <a:avLst/>
            <a:gdLst/>
            <a:ahLst/>
            <a:cxnLst/>
            <a:rect r="r" b="b" t="t" l="l"/>
            <a:pathLst>
              <a:path h="9936107" w="18294651">
                <a:moveTo>
                  <a:pt x="0" y="0"/>
                </a:moveTo>
                <a:lnTo>
                  <a:pt x="18294651" y="0"/>
                </a:lnTo>
                <a:lnTo>
                  <a:pt x="18294651" y="9936107"/>
                </a:lnTo>
                <a:lnTo>
                  <a:pt x="0" y="99361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76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22364"/>
          </a:xfrm>
          <a:custGeom>
            <a:avLst/>
            <a:gdLst/>
            <a:ahLst/>
            <a:cxnLst/>
            <a:rect r="r" b="b" t="t" l="l"/>
            <a:pathLst>
              <a:path h="9922364" w="18294651">
                <a:moveTo>
                  <a:pt x="0" y="0"/>
                </a:moveTo>
                <a:lnTo>
                  <a:pt x="18294651" y="0"/>
                </a:lnTo>
                <a:lnTo>
                  <a:pt x="18294651" y="9922364"/>
                </a:lnTo>
                <a:lnTo>
                  <a:pt x="0" y="99223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9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36107"/>
          </a:xfrm>
          <a:custGeom>
            <a:avLst/>
            <a:gdLst/>
            <a:ahLst/>
            <a:cxnLst/>
            <a:rect r="r" b="b" t="t" l="l"/>
            <a:pathLst>
              <a:path h="9936107" w="18294651">
                <a:moveTo>
                  <a:pt x="0" y="0"/>
                </a:moveTo>
                <a:lnTo>
                  <a:pt x="18294651" y="0"/>
                </a:lnTo>
                <a:lnTo>
                  <a:pt x="18294651" y="9936107"/>
                </a:lnTo>
                <a:lnTo>
                  <a:pt x="0" y="99361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76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881135"/>
          </a:xfrm>
          <a:custGeom>
            <a:avLst/>
            <a:gdLst/>
            <a:ahLst/>
            <a:cxnLst/>
            <a:rect r="r" b="b" t="t" l="l"/>
            <a:pathLst>
              <a:path h="9881135" w="18294651">
                <a:moveTo>
                  <a:pt x="0" y="0"/>
                </a:moveTo>
                <a:lnTo>
                  <a:pt x="18294651" y="0"/>
                </a:lnTo>
                <a:lnTo>
                  <a:pt x="18294651" y="9881135"/>
                </a:lnTo>
                <a:lnTo>
                  <a:pt x="0" y="98811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33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867392"/>
          </a:xfrm>
          <a:custGeom>
            <a:avLst/>
            <a:gdLst/>
            <a:ahLst/>
            <a:cxnLst/>
            <a:rect r="r" b="b" t="t" l="l"/>
            <a:pathLst>
              <a:path h="9867392" w="18294651">
                <a:moveTo>
                  <a:pt x="0" y="0"/>
                </a:moveTo>
                <a:lnTo>
                  <a:pt x="18294651" y="0"/>
                </a:lnTo>
                <a:lnTo>
                  <a:pt x="18294651" y="9867392"/>
                </a:lnTo>
                <a:lnTo>
                  <a:pt x="0" y="98673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481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624129" y="1254372"/>
            <a:ext cx="7039742" cy="2129522"/>
          </a:xfrm>
          <a:custGeom>
            <a:avLst/>
            <a:gdLst/>
            <a:ahLst/>
            <a:cxnLst/>
            <a:rect r="r" b="b" t="t" l="l"/>
            <a:pathLst>
              <a:path h="2129522" w="7039742">
                <a:moveTo>
                  <a:pt x="0" y="0"/>
                </a:moveTo>
                <a:lnTo>
                  <a:pt x="7039742" y="0"/>
                </a:lnTo>
                <a:lnTo>
                  <a:pt x="7039742" y="2129522"/>
                </a:lnTo>
                <a:lnTo>
                  <a:pt x="0" y="2129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894878"/>
          </a:xfrm>
          <a:custGeom>
            <a:avLst/>
            <a:gdLst/>
            <a:ahLst/>
            <a:cxnLst/>
            <a:rect r="r" b="b" t="t" l="l"/>
            <a:pathLst>
              <a:path h="9894878" w="18294651">
                <a:moveTo>
                  <a:pt x="0" y="0"/>
                </a:moveTo>
                <a:lnTo>
                  <a:pt x="18294651" y="0"/>
                </a:lnTo>
                <a:lnTo>
                  <a:pt x="18294651" y="9894878"/>
                </a:lnTo>
                <a:lnTo>
                  <a:pt x="0" y="98948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19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689033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22364"/>
          </a:xfrm>
          <a:custGeom>
            <a:avLst/>
            <a:gdLst/>
            <a:ahLst/>
            <a:cxnLst/>
            <a:rect r="r" b="b" t="t" l="l"/>
            <a:pathLst>
              <a:path h="9922364" w="18294651">
                <a:moveTo>
                  <a:pt x="0" y="0"/>
                </a:moveTo>
                <a:lnTo>
                  <a:pt x="18294651" y="0"/>
                </a:lnTo>
                <a:lnTo>
                  <a:pt x="18294651" y="9922364"/>
                </a:lnTo>
                <a:lnTo>
                  <a:pt x="0" y="99223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9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37113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22364"/>
          </a:xfrm>
          <a:custGeom>
            <a:avLst/>
            <a:gdLst/>
            <a:ahLst/>
            <a:cxnLst/>
            <a:rect r="r" b="b" t="t" l="l"/>
            <a:pathLst>
              <a:path h="9922364" w="18294651">
                <a:moveTo>
                  <a:pt x="0" y="0"/>
                </a:moveTo>
                <a:lnTo>
                  <a:pt x="18294651" y="0"/>
                </a:lnTo>
                <a:lnTo>
                  <a:pt x="18294651" y="9922364"/>
                </a:lnTo>
                <a:lnTo>
                  <a:pt x="0" y="99223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9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72656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B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10210966"/>
          </a:xfrm>
          <a:custGeom>
            <a:avLst/>
            <a:gdLst/>
            <a:ahLst/>
            <a:cxnLst/>
            <a:rect r="r" b="b" t="t" l="l"/>
            <a:pathLst>
              <a:path h="10210966" w="18294651">
                <a:moveTo>
                  <a:pt x="0" y="0"/>
                </a:moveTo>
                <a:lnTo>
                  <a:pt x="18294651" y="0"/>
                </a:lnTo>
                <a:lnTo>
                  <a:pt x="18294651" y="10210966"/>
                </a:lnTo>
                <a:lnTo>
                  <a:pt x="0" y="1021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577283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22364"/>
          </a:xfrm>
          <a:custGeom>
            <a:avLst/>
            <a:gdLst/>
            <a:ahLst/>
            <a:cxnLst/>
            <a:rect r="r" b="b" t="t" l="l"/>
            <a:pathLst>
              <a:path h="9922364" w="18294651">
                <a:moveTo>
                  <a:pt x="0" y="0"/>
                </a:moveTo>
                <a:lnTo>
                  <a:pt x="18294651" y="0"/>
                </a:lnTo>
                <a:lnTo>
                  <a:pt x="18294651" y="9922364"/>
                </a:lnTo>
                <a:lnTo>
                  <a:pt x="0" y="99223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9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37842" y="9384882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6" y="0"/>
                </a:lnTo>
                <a:lnTo>
                  <a:pt x="1612316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894878"/>
          </a:xfrm>
          <a:custGeom>
            <a:avLst/>
            <a:gdLst/>
            <a:ahLst/>
            <a:cxnLst/>
            <a:rect r="r" b="b" t="t" l="l"/>
            <a:pathLst>
              <a:path h="9894878" w="18294651">
                <a:moveTo>
                  <a:pt x="0" y="0"/>
                </a:moveTo>
                <a:lnTo>
                  <a:pt x="18294651" y="0"/>
                </a:lnTo>
                <a:lnTo>
                  <a:pt x="18294651" y="9894878"/>
                </a:lnTo>
                <a:lnTo>
                  <a:pt x="0" y="98948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19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45170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36107"/>
          </a:xfrm>
          <a:custGeom>
            <a:avLst/>
            <a:gdLst/>
            <a:ahLst/>
            <a:cxnLst/>
            <a:rect r="r" b="b" t="t" l="l"/>
            <a:pathLst>
              <a:path h="9936107" w="18294651">
                <a:moveTo>
                  <a:pt x="0" y="0"/>
                </a:moveTo>
                <a:lnTo>
                  <a:pt x="18294651" y="0"/>
                </a:lnTo>
                <a:lnTo>
                  <a:pt x="18294651" y="9936107"/>
                </a:lnTo>
                <a:lnTo>
                  <a:pt x="0" y="99361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76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2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38017"/>
            <a:ext cx="18294651" cy="9922364"/>
          </a:xfrm>
          <a:custGeom>
            <a:avLst/>
            <a:gdLst/>
            <a:ahLst/>
            <a:cxnLst/>
            <a:rect r="r" b="b" t="t" l="l"/>
            <a:pathLst>
              <a:path h="9922364" w="18294651">
                <a:moveTo>
                  <a:pt x="0" y="0"/>
                </a:moveTo>
                <a:lnTo>
                  <a:pt x="18294651" y="0"/>
                </a:lnTo>
                <a:lnTo>
                  <a:pt x="18294651" y="9922364"/>
                </a:lnTo>
                <a:lnTo>
                  <a:pt x="0" y="99223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290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41168" y="9486399"/>
            <a:ext cx="1612315" cy="487725"/>
          </a:xfrm>
          <a:custGeom>
            <a:avLst/>
            <a:gdLst/>
            <a:ahLst/>
            <a:cxnLst/>
            <a:rect r="r" b="b" t="t" l="l"/>
            <a:pathLst>
              <a:path h="487725" w="1612315">
                <a:moveTo>
                  <a:pt x="0" y="0"/>
                </a:moveTo>
                <a:lnTo>
                  <a:pt x="1612315" y="0"/>
                </a:lnTo>
                <a:lnTo>
                  <a:pt x="1612315" y="487725"/>
                </a:lnTo>
                <a:lnTo>
                  <a:pt x="0" y="487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746959" y="9973791"/>
            <a:ext cx="3547693" cy="27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5"/>
              </a:lnSpc>
            </a:pPr>
            <a:r>
              <a:rPr lang="en-US" b="true" sz="1685" spc="25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muzikogretmeni.net</a:t>
            </a:r>
          </a:p>
        </p:txBody>
      </p:sp>
      <p:sp>
        <p:nvSpPr>
          <p:cNvPr name="TextBox 5" id="5"/>
          <p:cNvSpPr txBox="true"/>
          <p:nvPr/>
        </p:nvSpPr>
        <p:spPr>
          <a:xfrm rot="-1826720">
            <a:off x="1004536" y="3721931"/>
            <a:ext cx="15747535" cy="1342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3"/>
              </a:lnSpc>
            </a:pPr>
            <a:r>
              <a:rPr lang="en-US" b="true" sz="10113">
                <a:solidFill>
                  <a:srgbClr val="827E78">
                    <a:alpha val="4706"/>
                  </a:srgbClr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MUZIKOGRETMENI.NET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DAG_LJ97yJQ</dc:identifier>
  <dcterms:modified xsi:type="dcterms:W3CDTF">2011-08-01T06:04:30Z</dcterms:modified>
  <cp:revision>1</cp:revision>
  <dc:title>muzikogretmeni.net</dc:title>
</cp:coreProperties>
</file>